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ED5E6-5F71-459A-AD7D-851A9A685A99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4572-3B87-4348-95A6-ABB92D5D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8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2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8F5D-B0DC-4498-AA88-9A834396D57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EF12-0334-4F85-945A-6A8AFF71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24smi.org/celebrity/4325-astrid-lindgr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966" y="370691"/>
            <a:ext cx="5632704" cy="2387600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chemeClr val="accent2">
                    <a:lumMod val="50000"/>
                  </a:schemeClr>
                </a:solidFill>
                <a:latin typeface="Spectral Light" panose="02020302060000000000" pitchFamily="18" charset="-52"/>
                <a:cs typeface="Times New Roman" panose="02020603050405020304" pitchFamily="18" charset="0"/>
              </a:rPr>
              <a:t>Литературный календарь </a:t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1880" y="2954234"/>
            <a:ext cx="4970033" cy="165576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Claudia Jean" panose="02000000000000000000" pitchFamily="2" charset="0"/>
              </a:rPr>
              <a:t>Октябрь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Claudia Je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D96EE-6C10-4FAB-A09F-E0E8084CF4D1}"/>
              </a:ext>
            </a:extLst>
          </p:cNvPr>
          <p:cNvSpPr txBox="1"/>
          <p:nvPr/>
        </p:nvSpPr>
        <p:spPr>
          <a:xfrm>
            <a:off x="5042516" y="5922669"/>
            <a:ext cx="242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 Little House" panose="02000000000000000000" pitchFamily="50" charset="-52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79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08" y="122369"/>
            <a:ext cx="7886700" cy="6955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Владислав Петрович Крапивин (1938-2020)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B799AE-10EC-4DDF-9035-994F037AB9E1}"/>
              </a:ext>
            </a:extLst>
          </p:cNvPr>
          <p:cNvSpPr txBox="1"/>
          <p:nvPr/>
        </p:nvSpPr>
        <p:spPr>
          <a:xfrm>
            <a:off x="1016333" y="817947"/>
            <a:ext cx="547909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Владиславу Петровичу исполнилось бы 85 лет.</a:t>
            </a:r>
          </a:p>
          <a:p>
            <a:pPr algn="ctr"/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детский писатель, поэт, сценарист, журналист и педагог. Лауреат Премии Ленинского комсомола и Премии Президента Российской Федерации.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популярность приобрели такие произведения Крапивина, как «Оруженосец Кашка» (1965), «Валькины друзья и паруса» (1966), «Бегство рогатых викингов» (1969), «Тень Каравеллы» (1970), «Алые перья стрел» (1971), «Мальчик со шпагой» (1973–1975), «Мушкетёр и фея» (1975), «Ковёр-самолёт» (1975), «Журавлёнок и молнии» (1981), «Сказки Севки Глущенко» (1982). По признанию писателя, он не просто так выбрал детскую литературу: благодаря ей он хотел продлить собственное детство, искалеченное войной.</a:t>
            </a:r>
          </a:p>
          <a:p>
            <a:pPr algn="ctr"/>
            <a:endParaRPr lang="ru-RU" b="1" i="0" dirty="0">
              <a:solidFill>
                <a:srgbClr val="3B3B3B"/>
              </a:solidFill>
              <a:effectLst/>
              <a:latin typeface="Lucida Grande"/>
            </a:endParaRPr>
          </a:p>
        </p:txBody>
      </p:sp>
      <p:pic>
        <p:nvPicPr>
          <p:cNvPr id="1026" name="Picture 2" descr="Крапивин В. Мальчик со шпагой">
            <a:extLst>
              <a:ext uri="{FF2B5EF4-FFF2-40B4-BE49-F238E27FC236}">
                <a16:creationId xmlns:a16="http://schemas.microsoft.com/office/drawing/2014/main" id="{987BEFF5-1B48-48EA-A348-5D59C28A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96">
            <a:off x="7076372" y="4753937"/>
            <a:ext cx="1402576" cy="2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нига: &quot;В ночь большого прилива&quot; - Владислав Крапивин. Купить книгу, читать  рецензии | ISBN 978-5-906350-76-3 | Лабиринт">
            <a:extLst>
              <a:ext uri="{FF2B5EF4-FFF2-40B4-BE49-F238E27FC236}">
                <a16:creationId xmlns:a16="http://schemas.microsoft.com/office/drawing/2014/main" id="{102B9C32-A1B5-4DD7-852C-BA93C03D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83" y="4783864"/>
            <a:ext cx="1211577" cy="19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пить книгу «В глубине Великого Кристалла», Владислав Крапивин |  Издательство «Азбука», ISBN: 978-5-389-21849-9">
            <a:extLst>
              <a:ext uri="{FF2B5EF4-FFF2-40B4-BE49-F238E27FC236}">
                <a16:creationId xmlns:a16="http://schemas.microsoft.com/office/drawing/2014/main" id="{BB86218B-5748-4397-A288-614B212D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12" y="4686815"/>
            <a:ext cx="1402576" cy="21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нига: &quot;Тень Каравеллы&quot; - Владислав Крапивин. Купить книгу, читать рецензии  | ISBN 978-5-9287-3230-1 | Лабиринт">
            <a:extLst>
              <a:ext uri="{FF2B5EF4-FFF2-40B4-BE49-F238E27FC236}">
                <a16:creationId xmlns:a16="http://schemas.microsoft.com/office/drawing/2014/main" id="{6B52D862-C6DE-4EF4-B3AF-31D51C6F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461">
            <a:off x="1959874" y="4702813"/>
            <a:ext cx="1588889" cy="21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нига &quot;Валькины друзья и паруса&quot; Крапивин В П - купить книгу в  интернет-магазине «Москва» ISBN: 978-5-9287-3166-3, 1030118">
            <a:extLst>
              <a:ext uri="{FF2B5EF4-FFF2-40B4-BE49-F238E27FC236}">
                <a16:creationId xmlns:a16="http://schemas.microsoft.com/office/drawing/2014/main" id="{9B8C3954-9FFE-4A81-9926-544FF201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75">
            <a:off x="352338" y="4972517"/>
            <a:ext cx="1370457" cy="17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рапивин Владислав Петрович электронные книги, биография.">
            <a:extLst>
              <a:ext uri="{FF2B5EF4-FFF2-40B4-BE49-F238E27FC236}">
                <a16:creationId xmlns:a16="http://schemas.microsoft.com/office/drawing/2014/main" id="{97D1EC1F-FF6E-427C-BFB5-6C4CBFBB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57" y="986417"/>
            <a:ext cx="2469743" cy="35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0784"/>
            <a:ext cx="7886700" cy="6955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Тамара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Шамильевна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Крюкова (род. 1953 г.)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E4DD9D-BD42-4A4C-960C-DCAFA56F6E64}"/>
              </a:ext>
            </a:extLst>
          </p:cNvPr>
          <p:cNvSpPr txBox="1"/>
          <p:nvPr/>
        </p:nvSpPr>
        <p:spPr>
          <a:xfrm>
            <a:off x="1236382" y="1056767"/>
            <a:ext cx="5408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октября Тамаре </a:t>
            </a:r>
            <a:r>
              <a:rPr lang="ru-R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Шамильевной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исполнится 70 лет.  </a:t>
            </a:r>
          </a:p>
          <a:p>
            <a:endParaRPr lang="ru-RU" sz="1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Тамары Крюковой предназначены для самых маленьких и юных читателей. Эта талантливая писательница уводит их в мир, полный увлекательных приключений и забавных персонажей. Сказки и рассказы Тамары Крюковой любит вот уже не первое поколение современных школьников, недаром её зовут «российской </a:t>
            </a:r>
            <a:r>
              <a:rPr lang="ru-RU" sz="16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Астрид Линдгрен</a:t>
            </a:r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А популярности способствуют и экранизации её творчества.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счету писательницы более полусотни изданных книг тиражом свыше полутора миллионов экземпляров. Среди них произведения для малышей, повести-сказки для детей младшего школьного возраста, фантастика и фэнтези для подростков, молодёжные романы.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Крюкова Тамара Шамильевна — ПроДетЛит">
            <a:extLst>
              <a:ext uri="{FF2B5EF4-FFF2-40B4-BE49-F238E27FC236}">
                <a16:creationId xmlns:a16="http://schemas.microsoft.com/office/drawing/2014/main" id="{36FBA2B0-4884-4561-AB56-42EDC751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83" y="1399732"/>
            <a:ext cx="23812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амара Крюкова книги | Лабиринт">
            <a:extLst>
              <a:ext uri="{FF2B5EF4-FFF2-40B4-BE49-F238E27FC236}">
                <a16:creationId xmlns:a16="http://schemas.microsoft.com/office/drawing/2014/main" id="{0C3A8D41-1A84-4DA7-9476-6530DF5F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018">
            <a:off x="7872598" y="4940553"/>
            <a:ext cx="1111670" cy="1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Тамара Крюкова ☆ Потапов, «двойка»! читать книгу онлайн бесплатно">
            <a:extLst>
              <a:ext uri="{FF2B5EF4-FFF2-40B4-BE49-F238E27FC236}">
                <a16:creationId xmlns:a16="http://schemas.microsoft.com/office/drawing/2014/main" id="{1D8EF1F8-542E-4D87-862B-8F1CFD94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38" y="5079213"/>
            <a:ext cx="1144831" cy="16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Архивы Тамара Крюкова - Аквилегия-М">
            <a:extLst>
              <a:ext uri="{FF2B5EF4-FFF2-40B4-BE49-F238E27FC236}">
                <a16:creationId xmlns:a16="http://schemas.microsoft.com/office/drawing/2014/main" id="{1EA05DDC-7D13-4597-B146-960B757D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27" y="5365453"/>
            <a:ext cx="1046648" cy="14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Тамара Крюкова книги | Лабиринт">
            <a:extLst>
              <a:ext uri="{FF2B5EF4-FFF2-40B4-BE49-F238E27FC236}">
                <a16:creationId xmlns:a16="http://schemas.microsoft.com/office/drawing/2014/main" id="{D509E7B8-7F13-4599-A3A9-CA78135F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880">
            <a:off x="3908909" y="5385193"/>
            <a:ext cx="931577" cy="14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Бумажный дракон (Тамара Крюкова) - купить книгу с доставкой в  интернет-магазине «Читай-город». ISBN: 978-5-907377-04-2">
            <a:extLst>
              <a:ext uri="{FF2B5EF4-FFF2-40B4-BE49-F238E27FC236}">
                <a16:creationId xmlns:a16="http://schemas.microsoft.com/office/drawing/2014/main" id="{E278B21E-B01A-43FD-A06D-38877ECC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0" y="5704673"/>
            <a:ext cx="798472" cy="9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нига: &quot;Калитка счастья, или Спасайся кто может!&quot; - Тамара Крюкова. Купить  книгу, читать рецензии | ISBN 978-5-906950-95-6 | Лабиринт">
            <a:extLst>
              <a:ext uri="{FF2B5EF4-FFF2-40B4-BE49-F238E27FC236}">
                <a16:creationId xmlns:a16="http://schemas.microsoft.com/office/drawing/2014/main" id="{3F62DD31-C313-4F5A-A086-5B75F0B1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490">
            <a:off x="142045" y="5332631"/>
            <a:ext cx="1026260" cy="131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Тамара Крюкова ☆ Дом вверх дном читать книгу онлайн бесплатно">
            <a:extLst>
              <a:ext uri="{FF2B5EF4-FFF2-40B4-BE49-F238E27FC236}">
                <a16:creationId xmlns:a16="http://schemas.microsoft.com/office/drawing/2014/main" id="{A1CF9D4F-805C-4783-A37B-C39479FC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46" y="5407175"/>
            <a:ext cx="994772" cy="13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4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83" y="113159"/>
            <a:ext cx="7886700" cy="69557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Отфрид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Пройслер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(1923-2013)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B799AE-10EC-4DDF-9035-994F037AB9E1}"/>
              </a:ext>
            </a:extLst>
          </p:cNvPr>
          <p:cNvSpPr txBox="1"/>
          <p:nvPr/>
        </p:nvSpPr>
        <p:spPr>
          <a:xfrm>
            <a:off x="799646" y="1220497"/>
            <a:ext cx="58237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</a:t>
            </a:r>
            <a:r>
              <a:rPr lang="ru-RU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Отфриду</a:t>
            </a:r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Пройслеру</a:t>
            </a:r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исполнилось бы 100 лет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Отфрид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Пройслер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20 октября 1923 года в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Райхенберге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(ныне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Либерец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Северной Богемии.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писатель, которому удалось воплотить детские фантазии и мечты на страницах книг. За свою карьеру написал огромное количество сказок, которые сейчас радуют детей всего мира. В его произведениях встречаются самые разные герои, а каждая история подкреплена неким выводом, заставляющим маленьких читателей задумываться.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E4DD9D-BD42-4A4C-960C-DCAFA56F6E64}"/>
              </a:ext>
            </a:extLst>
          </p:cNvPr>
          <p:cNvSpPr txBox="1"/>
          <p:nvPr/>
        </p:nvSpPr>
        <p:spPr>
          <a:xfrm>
            <a:off x="5033638" y="5066778"/>
            <a:ext cx="2401779" cy="55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Все книги Отфрида Пройслер | Читать онлайн лучшие книги автора на Литрес">
            <a:extLst>
              <a:ext uri="{FF2B5EF4-FFF2-40B4-BE49-F238E27FC236}">
                <a16:creationId xmlns:a16="http://schemas.microsoft.com/office/drawing/2014/main" id="{5EB47545-835F-45A4-8391-10FB561C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658">
            <a:off x="7454068" y="4901816"/>
            <a:ext cx="1373639" cy="18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нига: &quot;Маленькое Привидение&quot; - Отфрид Пройслер. Купить книгу, читать  рецензии | DAS KLEINE GESPENTS | ISBN 978-5-04-119386-7 | Лабиринт">
            <a:extLst>
              <a:ext uri="{FF2B5EF4-FFF2-40B4-BE49-F238E27FC236}">
                <a16:creationId xmlns:a16="http://schemas.microsoft.com/office/drawing/2014/main" id="{B2FDF595-8072-40DA-AF43-1B681E6E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85" y="4765565"/>
            <a:ext cx="1422132" cy="18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нига: &quot;Маленький Водяной и его новые приключения&quot; - Отфрид Пройслер.  Купить книгу, читать рецензии | Das Grosse Buch Vom Kleinen Wassermann |  ISBN 978-5-699-95145-1 | Лабиринт">
            <a:extLst>
              <a:ext uri="{FF2B5EF4-FFF2-40B4-BE49-F238E27FC236}">
                <a16:creationId xmlns:a16="http://schemas.microsoft.com/office/drawing/2014/main" id="{FB6F52B9-E0E9-4246-97BC-5784EA93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73" y="4740800"/>
            <a:ext cx="1524652" cy="1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нига: &quot;Приключения маленького гнома Хербе&quot; - Отфрид Пройслер. Купить книгу,  читать рецензии | ISBN 978-5-04-099765-7 | Лабиринт">
            <a:extLst>
              <a:ext uri="{FF2B5EF4-FFF2-40B4-BE49-F238E27FC236}">
                <a16:creationId xmlns:a16="http://schemas.microsoft.com/office/drawing/2014/main" id="{1151820A-E185-4885-92F0-C628FCA4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932">
            <a:off x="120279" y="4698409"/>
            <a:ext cx="1473882" cy="19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тфрид Пройслер - Как поймать разбойника читать онлайн">
            <a:extLst>
              <a:ext uri="{FF2B5EF4-FFF2-40B4-BE49-F238E27FC236}">
                <a16:creationId xmlns:a16="http://schemas.microsoft.com/office/drawing/2014/main" id="{2502C59B-926D-4940-919D-1FC0C331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029">
            <a:off x="4447687" y="4658211"/>
            <a:ext cx="1338160" cy="20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Гном Хербе и Леший, Отфрид Пройслер – скачать книгу fb2, epub, pdf на Литрес">
            <a:extLst>
              <a:ext uri="{FF2B5EF4-FFF2-40B4-BE49-F238E27FC236}">
                <a16:creationId xmlns:a16="http://schemas.microsoft.com/office/drawing/2014/main" id="{E1387B82-B100-461D-B6CE-A9519258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63" y="4740800"/>
            <a:ext cx="1297250" cy="1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Скончался детский писатель Отфрид Пройслер">
            <a:extLst>
              <a:ext uri="{FF2B5EF4-FFF2-40B4-BE49-F238E27FC236}">
                <a16:creationId xmlns:a16="http://schemas.microsoft.com/office/drawing/2014/main" id="{F6471AC7-7FC0-4EC9-AEF1-F892B7C2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97" y="1170459"/>
            <a:ext cx="2218762" cy="27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47" y="141209"/>
            <a:ext cx="7886700" cy="6955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Фронтикович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Гаглоев (1978)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B799AE-10EC-4DDF-9035-994F037AB9E1}"/>
              </a:ext>
            </a:extLst>
          </p:cNvPr>
          <p:cNvSpPr txBox="1"/>
          <p:nvPr/>
        </p:nvSpPr>
        <p:spPr>
          <a:xfrm>
            <a:off x="906167" y="778705"/>
            <a:ext cx="58560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Евгению </a:t>
            </a:r>
            <a:r>
              <a:rPr lang="ru-RU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Фронтиковичу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исполнится 45 лет.</a:t>
            </a:r>
          </a:p>
          <a:p>
            <a:pPr algn="l"/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писатель, работающий в жанре подростковой фантастики, мистического детектива и фэнтези. Автор свыше 40 изданных книг для подростков и молодёжи.</a:t>
            </a: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Гаглоев родился 20 октября 1978 г. в Казахстане в небольшом шахтёрском городке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Аксуек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Получил техническое образование, работал на автомобильном заводе, в книжном магазине.</a:t>
            </a: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дебют Евгения состоялся в восемнадцатилетнем возрасте в качестве автора сценариев для коротких комиксов в газетах города Новоуральска. Сейчас на счету Евгения долголетнее сотрудничество в качестве внештатного автора с несколькими периодическими изданиями, множество статей и очерков о кино, публикации в журнале «Мир фантастики», несколько подписанных договоров с известными студиями, занимающимися съёмками телесериалов.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E4DD9D-BD42-4A4C-960C-DCAFA56F6E64}"/>
              </a:ext>
            </a:extLst>
          </p:cNvPr>
          <p:cNvSpPr txBox="1"/>
          <p:nvPr/>
        </p:nvSpPr>
        <p:spPr>
          <a:xfrm>
            <a:off x="2218440" y="4669216"/>
            <a:ext cx="3148217" cy="124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Гаглоев Евгений Фронтикович — ПроДетЛит">
            <a:extLst>
              <a:ext uri="{FF2B5EF4-FFF2-40B4-BE49-F238E27FC236}">
                <a16:creationId xmlns:a16="http://schemas.microsoft.com/office/drawing/2014/main" id="{E545677A-1066-4C24-AAD7-70D5EE9D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06" y="1381333"/>
            <a:ext cx="2164789" cy="285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ллюзион | Гаглоев Евгений Фронтикович | Электронная книга - купить с  доставкой по выгодным ценам в интернет-магазине OZON (907317632)">
            <a:extLst>
              <a:ext uri="{FF2B5EF4-FFF2-40B4-BE49-F238E27FC236}">
                <a16:creationId xmlns:a16="http://schemas.microsoft.com/office/drawing/2014/main" id="{4875D2F7-6F39-4671-B72D-3B2C602F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040">
            <a:off x="2540282" y="5173050"/>
            <a:ext cx="1236352" cy="16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ниги Гаглоева Евгения Фронтиковича страница 3 - скачать бесплатно, читать  онлайн">
            <a:extLst>
              <a:ext uri="{FF2B5EF4-FFF2-40B4-BE49-F238E27FC236}">
                <a16:creationId xmlns:a16="http://schemas.microsoft.com/office/drawing/2014/main" id="{69FC1A2C-0255-4626-AE77-A5AF209F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0" y="5146596"/>
            <a:ext cx="1001733" cy="15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Евгений Гаглоев Аграфена и Братство говорящих котов скачать книгу fb2 txt  бесплатно, читать текст онлайн, отзывы">
            <a:extLst>
              <a:ext uri="{FF2B5EF4-FFF2-40B4-BE49-F238E27FC236}">
                <a16:creationId xmlns:a16="http://schemas.microsoft.com/office/drawing/2014/main" id="{FF74AC1D-61E2-43FC-B7A1-CBE4A2D8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867">
            <a:off x="4942622" y="5004368"/>
            <a:ext cx="1091359" cy="17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нига Кефир, Гаврош и Рикошет, Или приключения Енотов-Инопланетян - купить  современной литературы в интернет-магазинах, цены в Москве на Мегамаркет |  194588">
            <a:extLst>
              <a:ext uri="{FF2B5EF4-FFF2-40B4-BE49-F238E27FC236}">
                <a16:creationId xmlns:a16="http://schemas.microsoft.com/office/drawing/2014/main" id="{84D3FFD0-0147-4FA4-9FF9-763ABF79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315">
            <a:off x="7514155" y="4880072"/>
            <a:ext cx="1265504" cy="18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нига: &quot;Королева красоты&quot; - Евгений Гаглоев. Купить книгу, читать рецензии  | ISBN 978-5-517-03972-9 | Лабиринт">
            <a:extLst>
              <a:ext uri="{FF2B5EF4-FFF2-40B4-BE49-F238E27FC236}">
                <a16:creationId xmlns:a16="http://schemas.microsoft.com/office/drawing/2014/main" id="{4DCBA367-71F9-4AA9-A3B0-243B2F77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32" y="5055256"/>
            <a:ext cx="1188347" cy="16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аглоев Е. Пандемониум. 4. Букет увядших орхидей - Гаглоев Е. |  978-5-353-09038-0 | купить в Амиталь с доставкой">
            <a:extLst>
              <a:ext uri="{FF2B5EF4-FFF2-40B4-BE49-F238E27FC236}">
                <a16:creationId xmlns:a16="http://schemas.microsoft.com/office/drawing/2014/main" id="{DDD40CAB-BFF2-43F5-B5DA-85D0565F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527">
            <a:off x="234594" y="5314047"/>
            <a:ext cx="919506" cy="13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рканум. Корабль из прошлого, Евгений Гаглоев – скачать книгу fb2, epub,  pdf на Литрес">
            <a:extLst>
              <a:ext uri="{FF2B5EF4-FFF2-40B4-BE49-F238E27FC236}">
                <a16:creationId xmlns:a16="http://schemas.microsoft.com/office/drawing/2014/main" id="{8AB2ED9C-7982-4D6A-9F9D-62DED63D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84" y="5130123"/>
            <a:ext cx="1112689" cy="17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2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95" y="276282"/>
            <a:ext cx="7886700" cy="6955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Сергеевич Тургенев (1818-1883)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B799AE-10EC-4DDF-9035-994F037AB9E1}"/>
              </a:ext>
            </a:extLst>
          </p:cNvPr>
          <p:cNvSpPr txBox="1"/>
          <p:nvPr/>
        </p:nvSpPr>
        <p:spPr>
          <a:xfrm>
            <a:off x="1044415" y="999632"/>
            <a:ext cx="53324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октября  Ивану Сергеевичу исполнилось бы 205 лет. </a:t>
            </a:r>
          </a:p>
          <a:p>
            <a:pPr algn="l"/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Иван Сергеевич Тургенев родился в Орле, в семье отставного полковника. </a:t>
            </a:r>
          </a:p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писатель-реалист, поэт, публицист, драматург, прозаик и переводчик. Один из классиков русской литературы, внесших наиболее значительный вклад в её развитие во второй половине XIX века. Высокую оценку творчество Тургенева получило в России и на Западе. Его литературное влияние ощутимо как в русской, так и в зарубежной литературе.</a:t>
            </a:r>
          </a:p>
          <a:p>
            <a:br>
              <a:rPr lang="ru-RU" dirty="0"/>
            </a:br>
            <a:endParaRPr lang="ru-RU" b="1" i="0" dirty="0">
              <a:effectLst/>
              <a:latin typeface="Lucida Grande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E4DD9D-BD42-4A4C-960C-DCAFA56F6E64}"/>
              </a:ext>
            </a:extLst>
          </p:cNvPr>
          <p:cNvSpPr txBox="1"/>
          <p:nvPr/>
        </p:nvSpPr>
        <p:spPr>
          <a:xfrm>
            <a:off x="2552900" y="4025712"/>
            <a:ext cx="2111605" cy="89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408462-C846-4D48-86D1-BD4C23DC038E}"/>
              </a:ext>
            </a:extLst>
          </p:cNvPr>
          <p:cNvSpPr txBox="1"/>
          <p:nvPr/>
        </p:nvSpPr>
        <p:spPr>
          <a:xfrm>
            <a:off x="2980785" y="3628658"/>
            <a:ext cx="268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b="0" i="0" dirty="0">
              <a:solidFill>
                <a:srgbClr val="3B3B3B"/>
              </a:solidFill>
              <a:effectLst/>
              <a:latin typeface="Lucida Grande"/>
            </a:endParaRPr>
          </a:p>
        </p:txBody>
      </p:sp>
      <p:pic>
        <p:nvPicPr>
          <p:cNvPr id="4098" name="Picture 2" descr="Книга: &quot;Отцы и дети&quot; - Иван Тургенев. Купить книгу, читать рецензии | ISBN  978-5-04-168735-9 | Лабиринт">
            <a:extLst>
              <a:ext uri="{FF2B5EF4-FFF2-40B4-BE49-F238E27FC236}">
                <a16:creationId xmlns:a16="http://schemas.microsoft.com/office/drawing/2014/main" id="{07E522B1-5B7A-41DF-9D53-67F7CE94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69" y="4648176"/>
            <a:ext cx="1304925" cy="20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упить книгу «Записки охотника», Иван Тургенев | Издательство «Азбука»,  ISBN: 978-5-389-14390-6">
            <a:extLst>
              <a:ext uri="{FF2B5EF4-FFF2-40B4-BE49-F238E27FC236}">
                <a16:creationId xmlns:a16="http://schemas.microsoft.com/office/drawing/2014/main" id="{E2E2251F-1910-48C5-A2C4-4118AEE2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91">
            <a:off x="6121122" y="4740709"/>
            <a:ext cx="1152663" cy="18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ворянское гнездо. Роман Тургенев Иван Сергеевич, цена — 275 р., купить  книгу в интернет-магазине">
            <a:extLst>
              <a:ext uri="{FF2B5EF4-FFF2-40B4-BE49-F238E27FC236}">
                <a16:creationId xmlns:a16="http://schemas.microsoft.com/office/drawing/2014/main" id="{31645A97-A794-491B-891C-B8631F6F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5742"/>
            <a:ext cx="1266215" cy="189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упить книгу «Муму», Иван Тургенев | Издательство «Махаон», ISBN:  978-5-389-11506-4">
            <a:extLst>
              <a:ext uri="{FF2B5EF4-FFF2-40B4-BE49-F238E27FC236}">
                <a16:creationId xmlns:a16="http://schemas.microsoft.com/office/drawing/2014/main" id="{ADF997CE-2E02-4A15-8A52-97433AEA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5" y="4750161"/>
            <a:ext cx="1261266" cy="189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Ася (сборник) — Иван Тургенев">
            <a:extLst>
              <a:ext uri="{FF2B5EF4-FFF2-40B4-BE49-F238E27FC236}">
                <a16:creationId xmlns:a16="http://schemas.microsoft.com/office/drawing/2014/main" id="{B463E611-3128-4B80-8715-D9C87F2C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207">
            <a:off x="340415" y="4911216"/>
            <a:ext cx="1170588" cy="17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нига: &quot;Первая любовь: Повести&quot; - Иван Тургенев. Купить книгу, читать  рецензии | ISBN 978-5-389-02699-5 | Лабиринт">
            <a:extLst>
              <a:ext uri="{FF2B5EF4-FFF2-40B4-BE49-F238E27FC236}">
                <a16:creationId xmlns:a16="http://schemas.microsoft.com/office/drawing/2014/main" id="{64EEE437-A777-4AFF-BDB2-C15EA96E5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60" y="4838262"/>
            <a:ext cx="1141486" cy="17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Тургенев, Иван Сергеевич — Википедия">
            <a:extLst>
              <a:ext uri="{FF2B5EF4-FFF2-40B4-BE49-F238E27FC236}">
                <a16:creationId xmlns:a16="http://schemas.microsoft.com/office/drawing/2014/main" id="{2B9527AA-A592-45B9-B60B-70964910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53" y="1162709"/>
            <a:ext cx="2565821" cy="334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556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 Little House</vt:lpstr>
      <vt:lpstr>Arial</vt:lpstr>
      <vt:lpstr>Calibri</vt:lpstr>
      <vt:lpstr>Calibri Light</vt:lpstr>
      <vt:lpstr>Claudia Jean</vt:lpstr>
      <vt:lpstr>Lucida Grande</vt:lpstr>
      <vt:lpstr>Spectral Light</vt:lpstr>
      <vt:lpstr>Times New Roman</vt:lpstr>
      <vt:lpstr>Office Theme</vt:lpstr>
      <vt:lpstr>Литературный календарь   </vt:lpstr>
      <vt:lpstr>Владислав Петрович Крапивин (1938-2020)</vt:lpstr>
      <vt:lpstr>Тамара Шамильевна Крюкова (род. 1953 г.)</vt:lpstr>
      <vt:lpstr>Отфрид Пройслер (1923-2013)</vt:lpstr>
      <vt:lpstr>Евгений Фронтикович Гаглоев (1978)</vt:lpstr>
      <vt:lpstr>Иван Сергеевич Тургенев (1818-1883)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34</cp:revision>
  <dcterms:created xsi:type="dcterms:W3CDTF">2018-09-11T12:13:48Z</dcterms:created>
  <dcterms:modified xsi:type="dcterms:W3CDTF">2023-10-01T18:54:38Z</dcterms:modified>
</cp:coreProperties>
</file>